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2" r:id="rId5"/>
    <p:sldId id="342" r:id="rId6"/>
    <p:sldId id="351" r:id="rId7"/>
    <p:sldId id="341" r:id="rId8"/>
    <p:sldId id="350" r:id="rId9"/>
    <p:sldId id="352" r:id="rId10"/>
    <p:sldId id="353" r:id="rId11"/>
    <p:sldId id="349" r:id="rId12"/>
    <p:sldId id="344" r:id="rId13"/>
    <p:sldId id="345" r:id="rId14"/>
  </p:sldIdLst>
  <p:sldSz cx="11522075" cy="6480175"/>
  <p:notesSz cx="6858000" cy="9144000"/>
  <p:defaultTextStyle>
    <a:defPPr>
      <a:defRPr lang="de-DE"/>
    </a:defPPr>
    <a:lvl1pPr marL="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9" userDrawn="1">
          <p15:clr>
            <a:srgbClr val="A4A3A4"/>
          </p15:clr>
        </p15:guide>
        <p15:guide id="2" pos="182" userDrawn="1">
          <p15:clr>
            <a:srgbClr val="A4A3A4"/>
          </p15:clr>
        </p15:guide>
        <p15:guide id="3" orient="horz" pos="3901" userDrawn="1">
          <p15:clr>
            <a:srgbClr val="A4A3A4"/>
          </p15:clr>
        </p15:guide>
        <p15:guide id="4" orient="horz" pos="181" userDrawn="1">
          <p15:clr>
            <a:srgbClr val="A4A3A4"/>
          </p15:clr>
        </p15:guide>
        <p15:guide id="5" orient="horz" pos="3470" userDrawn="1">
          <p15:clr>
            <a:srgbClr val="A4A3A4"/>
          </p15:clr>
        </p15:guide>
        <p15:guide id="6" pos="7076" userDrawn="1">
          <p15:clr>
            <a:srgbClr val="A4A3A4"/>
          </p15:clr>
        </p15:guide>
        <p15:guide id="7" pos="1803" userDrawn="1">
          <p15:clr>
            <a:srgbClr val="A4A3A4"/>
          </p15:clr>
        </p15:guide>
        <p15:guide id="8" pos="1940" userDrawn="1">
          <p15:clr>
            <a:srgbClr val="A4A3A4"/>
          </p15:clr>
        </p15:guide>
        <p15:guide id="9" pos="3561" userDrawn="1">
          <p15:clr>
            <a:srgbClr val="A4A3A4"/>
          </p15:clr>
        </p15:guide>
        <p15:guide id="10" pos="3696" userDrawn="1">
          <p15:clr>
            <a:srgbClr val="A4A3A4"/>
          </p15:clr>
        </p15:guide>
        <p15:guide id="11" pos="5454" userDrawn="1">
          <p15:clr>
            <a:srgbClr val="A4A3A4"/>
          </p15:clr>
        </p15:guide>
        <p15:guide id="12" pos="5318" userDrawn="1">
          <p15:clr>
            <a:srgbClr val="A4A3A4"/>
          </p15:clr>
        </p15:guide>
        <p15:guide id="13" orient="horz" pos="9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275"/>
    <a:srgbClr val="E0067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4BD6C-00E6-3963-4946-87084A13F9B2}" v="1" dt="2022-07-19T08:33:48.530"/>
    <p1510:client id="{D55D9327-1E70-46A1-8FFF-86E1C1BB7E92}" v="3" dt="2022-07-20T07:50:23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408" y="114"/>
      </p:cViewPr>
      <p:guideLst>
        <p:guide orient="horz" pos="3719"/>
        <p:guide pos="182"/>
        <p:guide orient="horz" pos="3901"/>
        <p:guide orient="horz" pos="181"/>
        <p:guide orient="horz" pos="3470"/>
        <p:guide pos="7076"/>
        <p:guide pos="1803"/>
        <p:guide pos="1940"/>
        <p:guide pos="3561"/>
        <p:guide pos="3696"/>
        <p:guide pos="5454"/>
        <p:guide pos="5318"/>
        <p:guide orient="horz" pos="9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65FD6BF-C729-41B0-80DE-0E0C5FD153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66632A-C145-4572-BC8D-3D56BFFE7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22A29-9C0A-465B-9676-81CD9C3376ED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2CCD2-D9FF-4C5A-8BD3-958E17AF2B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FB4243-E5BD-463A-8F77-0F27B27C6B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F7341-EE75-4285-BA3D-8E8E0A500A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502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A786-662B-4D4A-9A0F-E74332E57D00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6043-85DA-412B-8B03-9BB17A87B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0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A6043-85DA-412B-8B03-9BB17A87BB1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98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0966A70-0557-44AA-AC17-8BA3AF3D4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7235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D31B56F-E45C-4C69-A13B-6AC2158A776F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1094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B76043-1CAC-491C-B32B-3075733A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07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E602CA3-F8B7-420C-B20A-2D48892B84C2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5E87823C-6D79-4FE8-B0B1-216E3189B4D2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67175" y="1476375"/>
            <a:ext cx="536575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2CC2681-F5CF-47D9-96AD-382A47BB1DB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8898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F3D3AD9-01E3-46A2-A59E-CFEE877128F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58A61405-2281-4303-BA1F-C8C62AAAC7EA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51F7B433-2C48-434A-BE83-8CA2D7D58003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1476375"/>
            <a:ext cx="350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DD2251E-A289-4E10-BB66-500C56F7401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119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9A63E41-25A0-4894-AA65-808474EFBCB4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DF998A8A-275F-4E8C-AE93-9AE84592D61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CD339E1-1460-4934-9D06-537F20FF81D9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AF767754-336C-4203-A4EF-EBA743562B18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1476375"/>
            <a:ext cx="2574000" cy="403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821201-0648-426F-864C-A08F32F73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1800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577EBD8-6295-494B-B983-2DFE12F48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72065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9DBA4-C955-4D11-B501-B257668E79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252E73-07C0-4460-A371-B5D272C8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56D681-0459-4E02-B344-CB8DF09D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4D6A9B-8BE2-4523-874C-74C463C0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7432051-11D7-42AE-B4D9-21E1D09E0A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288925" y="1476375"/>
            <a:ext cx="10944000" cy="37084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5F46D0D-FCBE-43D3-8FFE-DD1968527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288925" y="5302739"/>
            <a:ext cx="10944000" cy="216000"/>
          </a:xfr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845068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,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F046B5-E37D-428F-8A38-630EF12AE2C6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5867400" y="1476375"/>
            <a:ext cx="5365525" cy="4032250"/>
          </a:xfrm>
        </p:spPr>
        <p:txBody>
          <a:bodyPr lIns="108000" anchor="t"/>
          <a:lstStyle>
            <a:lvl1pPr>
              <a:defRPr sz="2400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7D3A48-5736-4439-A173-66768E086BC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3007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761038" y="0"/>
            <a:ext cx="5761037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A073E57-D87D-4E5B-9989-39E03B94EC01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288925" y="1476375"/>
            <a:ext cx="5364163" cy="4032250"/>
          </a:xfrm>
        </p:spPr>
        <p:txBody>
          <a:bodyPr rIns="108000"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64E9A-667B-4368-BAD8-BAEC9A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87338"/>
            <a:ext cx="5364163" cy="792000"/>
          </a:xfrm>
        </p:spPr>
        <p:txBody>
          <a:bodyPr rIns="108000"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2895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9EEC2DD-8189-49D2-933E-464611E359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1" y="0"/>
            <a:ext cx="5761037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F046B5-E37D-428F-8A38-630EF12AE2C6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5867400" y="1476375"/>
            <a:ext cx="5365750" cy="4032250"/>
          </a:xfrm>
        </p:spPr>
        <p:txBody>
          <a:bodyPr lIns="108000"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F82D13-D380-49DB-A45B-EEF50AFB4F9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867400" y="287338"/>
            <a:ext cx="5365750" cy="792000"/>
          </a:xfrm>
        </p:spPr>
        <p:txBody>
          <a:bodyPr lIns="108000"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30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1391C0-4CDA-433E-B449-8C4345AB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A74AA9-C36D-47A9-BA27-1D47363F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8D2665-D95B-4530-BE7A-8B3FD38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1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43C778-8814-4556-BEE1-AB1598C4E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C468FB44-E924-4752-A21B-98A5E3255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000" y="0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008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-1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47F827B-45E8-4C30-8248-7661AA8340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843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+Orange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DAF4CD6-206C-40AB-BD66-051E6A9290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0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176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+Orange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5E07C31-7FFA-49DB-B352-4C4C7A4D81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-1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0D60C0-9BFC-4348-A51C-4C6F76D08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blipFill>
            <a:blip r:embed="rId2"/>
            <a:stretch>
              <a:fillRect l="-6576" t="-71813" r="-3" b="-10935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516B42-95BD-4BFC-9068-EB228C28D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3173304"/>
            <a:ext cx="3816000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0" y="2371354"/>
            <a:ext cx="3816000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76000" y="2650353"/>
            <a:ext cx="3816000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794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8D12F8B-F8FF-4075-89B5-8B7B1CC10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149" y="984253"/>
            <a:ext cx="5337176" cy="5654675"/>
          </a:xfrm>
          <a:blipFill>
            <a:blip r:embed="rId2"/>
            <a:stretch>
              <a:fillRect l="-10708" t="-64459" r="-64188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37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o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0633C0A-A92A-4DDB-9798-A56F1CF4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400" y="982800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58A07A7-49C1-48AE-82AC-B5E6D1C006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216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01999B6-DE06-4F28-BE97-BADBE3865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2932EC9-1965-472F-9672-D735521C7C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blipFill>
            <a:blip r:embed="rId2"/>
            <a:stretch>
              <a:fillRect l="-10446" t="-64459" r="-64035" b="-1043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8AC4B163-E536-4DD6-B0A1-591A580499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156325" y="2371354"/>
            <a:ext cx="4156076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156325" y="2650353"/>
            <a:ext cx="4156076" cy="4320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4102763-787B-4583-BB8B-D972D77A4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156325" y="3173304"/>
            <a:ext cx="4156076" cy="1776413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08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32C979A-12BE-4C31-B8A3-89906A4886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blipFill>
            <a:blip r:embed="rId2"/>
            <a:stretch>
              <a:fillRect l="-17619" r="-21972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5283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5D6D203-B1B9-487F-8AA9-2407A6D203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blipFill>
            <a:blip r:embed="rId2"/>
            <a:stretch>
              <a:fillRect l="-17619" r="-21972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55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3E62A3-FD21-46C0-B8B1-0CA209A220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88925" y="2354405"/>
            <a:ext cx="9394925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88925" y="1606550"/>
            <a:ext cx="9394925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+Orange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BD4C1F21-79FA-41EC-8D0D-D662C66CB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blipFill>
            <a:blip r:embed="rId2"/>
            <a:stretch>
              <a:fillRect l="-17496" r="-21948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377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+Orange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12CB395-FAD8-4ED8-86C7-A39C280A4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BC9B7BA-521D-4CAD-B6C2-238346D247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blipFill>
            <a:blip r:embed="rId2"/>
            <a:stretch>
              <a:fillRect l="-17496" r="-21948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2E92C8A-F717-494B-8089-A21C95DDA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867400" y="2943225"/>
            <a:ext cx="4285074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4B83C69-8122-46D8-92BC-3517C17E6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867401" y="2673321"/>
            <a:ext cx="4285074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4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A3F17AD-30BD-4949-986C-4E12183FD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160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o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12277225-8B8C-4969-8FFE-C6EA37BC76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0060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7DD47776-6439-4057-BC30-DEC5BE7DF7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166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t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6616F61B-6B1A-41DC-84E3-6734FF4828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blipFill>
            <a:blip r:embed="rId2"/>
            <a:stretch>
              <a:fillRect l="-14519" b="632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2943225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2673321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13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gross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7102AB00-77BA-4A19-8749-130980DB3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blipFill>
            <a:blip r:embed="rId2"/>
            <a:stretch>
              <a:fillRect l="-16197" t="-14895" r="-11507" b="-11906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1869711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1599807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F073422-B432-47C0-8D13-C72794681C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720000" y="2802796"/>
            <a:ext cx="5811972" cy="2077572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1AB7D86A-31DE-4767-867A-5AB87E468B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171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gross 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39DE651-2549-46A9-B3B4-7BECF549E9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5E712B93-23A7-4980-904E-828789549A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blipFill>
            <a:blip r:embed="rId2"/>
            <a:stretch>
              <a:fillRect l="-16197" t="-14895" r="-11507" b="-11906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6B827DAE-C0F2-45F1-BCA0-78FACB71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20000" y="1869711"/>
            <a:ext cx="5811972" cy="857250"/>
          </a:xfrm>
        </p:spPr>
        <p:txBody>
          <a:bodyPr/>
          <a:lstStyle>
            <a:lvl1pPr>
              <a:lnSpc>
                <a:spcPct val="90000"/>
              </a:lnSpc>
              <a:defRPr sz="3000" b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E17DF6D3-427D-44FE-9475-CBAAC4E05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20000" y="1599807"/>
            <a:ext cx="5811972" cy="239204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F073422-B432-47C0-8D13-C72794681C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720000" y="2802796"/>
            <a:ext cx="5811972" cy="2077572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66EBF54F-6561-46A1-A402-F30B6C1C3E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223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Orange+Gelb+Schwarz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99044-35FB-44E9-ADE0-95A500841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24" t="22707" r="39993" b="22739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78034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Orange+Gelb+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40865-D96D-424D-AC2B-0CCA5B758A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24" t="22707" r="39993" b="22739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3608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3FD5F4-10BB-4623-8CCC-933351E13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88925" y="0"/>
            <a:ext cx="11208658" cy="6192838"/>
          </a:xfrm>
          <a:blipFill>
            <a:blip r:embed="rId2"/>
            <a:srcRect/>
            <a:stretch>
              <a:fillRect l="-6825" t="-86298" r="-2737" b="-12004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264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264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C5F196-9EA4-42D3-88A5-4D6A700472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5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Rot+Blau+Schwarz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20DE1-E460-4943-A17B-189B0F92B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3538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folie Rot+Blau+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16BC7C-4ED0-4D54-8834-E4F95EF1E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569109-FF12-4CD4-8B69-3D840F538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3265588"/>
            <a:ext cx="9360000" cy="1071030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52456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536575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67175" y="1476375"/>
            <a:ext cx="536575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05456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1476375"/>
            <a:ext cx="350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57236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CA3CA569-2296-4132-9672-39C787078272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1476375"/>
            <a:ext cx="2574000" cy="4032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67899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 mit Bild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8925" y="4267200"/>
            <a:ext cx="350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A095117-9906-4CC6-AA50-B971849781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28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7B21D73-9A12-45DD-A09D-75C8D2F8A6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00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4A35E03C-5992-4774-9872-E66F081396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7728925" y="1476375"/>
            <a:ext cx="350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73B1BA-969B-47C4-90B8-D722EFD75E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8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6043189-89CD-4620-92D7-3A848E5258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0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3E7C6156-6CE7-4A81-A7D5-70CBDA527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728925" y="1476375"/>
            <a:ext cx="3504000" cy="581025"/>
          </a:xfrm>
        </p:spPr>
        <p:txBody>
          <a:bodyPr lIns="108000" tIns="72000" rIns="108000" bIns="7200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45054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4-spaltig mit Bild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0B977-620D-4D3D-8C13-11C22C5F672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FCE72B-7EB5-4145-B485-684C70E3FD68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012E0C9-BEB0-4559-B6FB-F7954FF1B916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4D6401-C386-4A41-85DE-77ED1ADF13E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CA3CA569-2296-4132-9672-39C787078272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8925" y="4267200"/>
            <a:ext cx="2574000" cy="124142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44000" indent="-144000">
              <a:spcBef>
                <a:spcPts val="300"/>
              </a:spcBef>
              <a:defRPr sz="1400"/>
            </a:lvl3pPr>
            <a:lvl4pPr marL="288000" indent="-144000">
              <a:spcBef>
                <a:spcPts val="300"/>
              </a:spcBef>
              <a:defRPr sz="1400"/>
            </a:lvl4pPr>
            <a:lvl5pPr marL="432000" indent="-144000">
              <a:spcBef>
                <a:spcPts val="300"/>
              </a:spcBef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A095117-9906-4CC6-AA50-B971849781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28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7B21D73-9A12-45DD-A09D-75C8D2F8A6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07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4A35E03C-5992-4774-9872-E66F081396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586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625D11A0-E92E-47F7-9BE5-9FCBA1285A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658925" y="1476375"/>
            <a:ext cx="2574000" cy="26098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66254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B611090-DC0A-462C-BD29-C56AD05571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28448DA7-C972-467C-8EA3-E65D96B5E7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5" y="0"/>
            <a:ext cx="11233150" cy="6480175"/>
          </a:xfrm>
          <a:blipFill>
            <a:blip r:embed="rId2"/>
            <a:stretch>
              <a:fillRect l="-18632" t="-14312" r="-28072" b="-32500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2B86B45-B72B-416A-8465-E3AB6C7A73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76000" y="2354405"/>
            <a:ext cx="6264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90EEF29-3551-43AB-9C18-0A363BA0F4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0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5">
            <a:extLst>
              <a:ext uri="{FF2B5EF4-FFF2-40B4-BE49-F238E27FC236}">
                <a16:creationId xmlns:a16="http://schemas.microsoft.com/office/drawing/2014/main" id="{D67FA57A-160A-494B-A9B1-1131472357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6419379-7C13-409E-B4D5-467E83D996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4"/>
            <a:ext cx="5123771" cy="1500045"/>
          </a:xfrm>
        </p:spPr>
        <p:txBody>
          <a:bodyPr anchor="t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5123771" cy="641350"/>
          </a:xfrm>
        </p:spPr>
        <p:txBody>
          <a:bodyPr anchor="b"/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92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Magenta+Ro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5">
            <a:extLst>
              <a:ext uri="{FF2B5EF4-FFF2-40B4-BE49-F238E27FC236}">
                <a16:creationId xmlns:a16="http://schemas.microsoft.com/office/drawing/2014/main" id="{D67FA57A-160A-494B-A9B1-1131472357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-1" y="0"/>
            <a:ext cx="11522075" cy="6480175"/>
          </a:xfrm>
        </p:spPr>
        <p:txBody>
          <a:bodyPr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388988D-922E-4681-82F7-FD0D21E16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4"/>
            <a:ext cx="5123771" cy="1500045"/>
          </a:xfrm>
        </p:spPr>
        <p:txBody>
          <a:bodyPr anchor="t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5123771" cy="641350"/>
          </a:xfrm>
        </p:spPr>
        <p:txBody>
          <a:bodyPr anchor="b"/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98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2 Magenta+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F3E3F46F-6671-4564-8AC8-29DCED7AF0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912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912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44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und Visual 2 Magenta+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D96F61E-4690-4F45-9528-CA69338DC9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/>
          <a:lstStyle>
            <a:lvl1pPr marL="0" marR="0" indent="0" algn="r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Bild einfügen</a:t>
            </a:r>
          </a:p>
          <a:p>
            <a:endParaRPr lang="de-DE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54057EC-56B5-4FD4-B746-03974E989B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CDDE9-7764-42B0-8F43-2371EBD89BB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6000" y="2354405"/>
            <a:ext cx="6912000" cy="1030590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152E4C-FB20-4D19-B4BC-87528428F9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76000" y="1606550"/>
            <a:ext cx="6912000" cy="641350"/>
          </a:xfrm>
        </p:spPr>
        <p:txBody>
          <a:bodyPr anchor="b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1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868367-24E8-40CA-9962-2741BB0A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1B8FF4-C9C1-4B4E-B383-7238C6C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41C87-3215-4896-AD39-4F6BB13F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2AE5D1E-1424-4731-B0F2-3F9D403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6104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7920DB-71AB-4A6A-8876-D98EE43F35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87338"/>
            <a:ext cx="10944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5D52A-C778-4718-8FCF-9EA4A5C303A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88925" y="1476376"/>
            <a:ext cx="10944225" cy="4032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DD07D2-50A3-4690-A820-C185591E002C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xx.xx.2022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837CF3-1D7D-4AD7-BA21-63985E828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8427D-6C09-4028-B44E-8FD8ED539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0258D07-7092-47E0-8FA2-80FBF1B408F6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 bwMode="gray">
          <a:xfrm>
            <a:off x="288925" y="5903913"/>
            <a:ext cx="3200400" cy="3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0" r:id="rId2"/>
    <p:sldLayoutId id="2147483719" r:id="rId3"/>
    <p:sldLayoutId id="2147483654" r:id="rId4"/>
    <p:sldLayoutId id="2147483655" r:id="rId5"/>
    <p:sldLayoutId id="2147483722" r:id="rId6"/>
    <p:sldLayoutId id="2147483728" r:id="rId7"/>
    <p:sldLayoutId id="214748372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80" r:id="rId15"/>
    <p:sldLayoutId id="2147483689" r:id="rId16"/>
    <p:sldLayoutId id="2147483660" r:id="rId17"/>
    <p:sldLayoutId id="2147483667" r:id="rId18"/>
    <p:sldLayoutId id="2147483668" r:id="rId19"/>
    <p:sldLayoutId id="2147483657" r:id="rId20"/>
    <p:sldLayoutId id="2147483682" r:id="rId21"/>
    <p:sldLayoutId id="2147483730" r:id="rId22"/>
    <p:sldLayoutId id="2147483731" r:id="rId23"/>
    <p:sldLayoutId id="2147483658" r:id="rId24"/>
    <p:sldLayoutId id="2147483683" r:id="rId25"/>
    <p:sldLayoutId id="2147483732" r:id="rId26"/>
    <p:sldLayoutId id="2147483733" r:id="rId27"/>
    <p:sldLayoutId id="2147483672" r:id="rId28"/>
    <p:sldLayoutId id="2147483684" r:id="rId29"/>
    <p:sldLayoutId id="2147483734" r:id="rId30"/>
    <p:sldLayoutId id="2147483735" r:id="rId31"/>
    <p:sldLayoutId id="2147483673" r:id="rId32"/>
    <p:sldLayoutId id="2147483685" r:id="rId33"/>
    <p:sldLayoutId id="2147483736" r:id="rId34"/>
    <p:sldLayoutId id="2147483737" r:id="rId35"/>
    <p:sldLayoutId id="2147483687" r:id="rId36"/>
    <p:sldLayoutId id="2147483688" r:id="rId37"/>
    <p:sldLayoutId id="2147483651" r:id="rId38"/>
    <p:sldLayoutId id="2147483738" r:id="rId39"/>
    <p:sldLayoutId id="2147483739" r:id="rId40"/>
    <p:sldLayoutId id="2147483740" r:id="rId41"/>
    <p:sldLayoutId id="2147483669" r:id="rId42"/>
    <p:sldLayoutId id="2147483670" r:id="rId43"/>
    <p:sldLayoutId id="2147483671" r:id="rId44"/>
    <p:sldLayoutId id="2147483681" r:id="rId45"/>
    <p:sldLayoutId id="2147483674" r:id="rId46"/>
    <p:sldLayoutId id="2147483690" r:id="rId47"/>
  </p:sldLayoutIdLst>
  <p:hf hdr="0"/>
  <p:txStyles>
    <p:titleStyle>
      <a:lvl1pPr algn="l" defTabSz="864017" rtl="0" eaLnBrk="1" latinLnBrk="0" hangingPunct="1">
        <a:lnSpc>
          <a:spcPct val="85000"/>
        </a:lnSpc>
        <a:spcBef>
          <a:spcPct val="0"/>
        </a:spcBef>
        <a:buNone/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12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300"/>
        </a:spcBef>
        <a:buSzPct val="80000"/>
        <a:buFontTx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1" userDrawn="1">
          <p15:clr>
            <a:srgbClr val="F26B43"/>
          </p15:clr>
        </p15:guide>
        <p15:guide id="2" pos="182" userDrawn="1">
          <p15:clr>
            <a:srgbClr val="F26B43"/>
          </p15:clr>
        </p15:guide>
        <p15:guide id="3" pos="7076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719" userDrawn="1">
          <p15:clr>
            <a:srgbClr val="F26B43"/>
          </p15:clr>
        </p15:guide>
        <p15:guide id="6" orient="horz" pos="3901" userDrawn="1">
          <p15:clr>
            <a:srgbClr val="F26B43"/>
          </p15:clr>
        </p15:guide>
        <p15:guide id="7" orient="horz" pos="930" userDrawn="1">
          <p15:clr>
            <a:srgbClr val="F26B43"/>
          </p15:clr>
        </p15:guide>
        <p15:guide id="9" pos="1803" userDrawn="1">
          <p15:clr>
            <a:srgbClr val="F26B43"/>
          </p15:clr>
        </p15:guide>
        <p15:guide id="10" pos="1940" userDrawn="1">
          <p15:clr>
            <a:srgbClr val="F26B43"/>
          </p15:clr>
        </p15:guide>
        <p15:guide id="11" pos="5454" userDrawn="1">
          <p15:clr>
            <a:srgbClr val="F26B43"/>
          </p15:clr>
        </p15:guide>
        <p15:guide id="12" pos="5318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696" userDrawn="1">
          <p15:clr>
            <a:srgbClr val="F26B43"/>
          </p15:clr>
        </p15:guide>
        <p15:guide id="15" orient="horz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snow, outdoor, fungus&#10;&#10;Description automatically generated">
            <a:extLst>
              <a:ext uri="{FF2B5EF4-FFF2-40B4-BE49-F238E27FC236}">
                <a16:creationId xmlns:a16="http://schemas.microsoft.com/office/drawing/2014/main" id="{A0EA16C1-3B2C-422B-80F3-CFE561B4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13" y="5181"/>
            <a:ext cx="8282662" cy="648017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20770" y="5846054"/>
            <a:ext cx="11248905" cy="4973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</a:pPr>
            <a:r>
              <a:rPr lang="de-DE" sz="1600" b="1" dirty="0">
                <a:solidFill>
                  <a:schemeClr val="bg1"/>
                </a:solidFill>
              </a:rPr>
              <a:t>Danke Loreen Hecht für das Bild</a:t>
            </a:r>
          </a:p>
          <a:p>
            <a:pPr>
              <a:spcBef>
                <a:spcPts val="300"/>
              </a:spcBef>
            </a:pPr>
            <a:r>
              <a:rPr lang="de-DE" sz="1600" b="1" dirty="0">
                <a:solidFill>
                  <a:schemeClr val="bg1"/>
                </a:solidFill>
              </a:rPr>
              <a:t>Herzen am Strauch, Humboldthain</a:t>
            </a:r>
          </a:p>
          <a:p>
            <a:pPr algn="r">
              <a:spcBef>
                <a:spcPts val="300"/>
              </a:spcBef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8BC1D2-86F8-446E-990F-6D1C005FE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PFV-Daily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07A6FE-1424-4C65-A0BB-A6BCFDE26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20.07.2022 | intern</a:t>
            </a:r>
          </a:p>
        </p:txBody>
      </p:sp>
    </p:spTree>
    <p:extLst>
      <p:ext uri="{BB962C8B-B14F-4D97-AF65-F5344CB8AC3E}">
        <p14:creationId xmlns:p14="http://schemas.microsoft.com/office/powerpoint/2010/main" val="273285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 rot="20160890">
            <a:off x="715176" y="1841587"/>
            <a:ext cx="2781368" cy="2350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</a:pPr>
            <a:r>
              <a:rPr lang="de-DE" sz="3200" b="1" dirty="0">
                <a:solidFill>
                  <a:schemeClr val="bg1"/>
                </a:solidFill>
              </a:rPr>
              <a:t>Habt einen schönen Tag &amp;</a:t>
            </a:r>
          </a:p>
        </p:txBody>
      </p:sp>
      <p:pic>
        <p:nvPicPr>
          <p:cNvPr id="3" name="Picture 2" descr="A picture containing tree, snow, outdoor, fungus&#10;&#10;Description automatically generated">
            <a:extLst>
              <a:ext uri="{FF2B5EF4-FFF2-40B4-BE49-F238E27FC236}">
                <a16:creationId xmlns:a16="http://schemas.microsoft.com/office/drawing/2014/main" id="{90354185-5210-443C-8AF8-51524781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13" y="5181"/>
            <a:ext cx="8282662" cy="6480175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BE87483-8D25-4894-B0D3-47CB99F8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43" y="2185558"/>
            <a:ext cx="3569540" cy="35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>
          <a:xfrm>
            <a:off x="-925" y="0"/>
            <a:ext cx="11234075" cy="6480175"/>
          </a:xfrm>
        </p:spPr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720000" y="1869711"/>
            <a:ext cx="6889490" cy="857250"/>
          </a:xfrm>
        </p:spPr>
        <p:txBody>
          <a:bodyPr/>
          <a:lstStyle/>
          <a:p>
            <a:r>
              <a:rPr lang="de-DE"/>
              <a:t>Künstliche Intelligenz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Teil 2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Thema des Tages:</a:t>
            </a:r>
          </a:p>
        </p:txBody>
      </p:sp>
      <p:sp>
        <p:nvSpPr>
          <p:cNvPr id="13" name="Rechteck 12"/>
          <p:cNvSpPr/>
          <p:nvPr/>
        </p:nvSpPr>
        <p:spPr>
          <a:xfrm>
            <a:off x="9363088" y="5206452"/>
            <a:ext cx="1403910" cy="6158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54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08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162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324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378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432" algn="l" defTabSz="864108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Präsentatoren:</a:t>
            </a:r>
          </a:p>
          <a:p>
            <a:r>
              <a:rPr lang="de-DE"/>
              <a:t>Eric Dirla</a:t>
            </a:r>
          </a:p>
        </p:txBody>
      </p:sp>
    </p:spTree>
    <p:extLst>
      <p:ext uri="{BB962C8B-B14F-4D97-AF65-F5344CB8AC3E}">
        <p14:creationId xmlns:p14="http://schemas.microsoft.com/office/powerpoint/2010/main" val="30721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20.07.2022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Was ist KI?</a:t>
            </a:r>
            <a:br>
              <a:rPr lang="de-DE"/>
            </a:b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Wie funktioniert KI?</a:t>
            </a:r>
            <a:br>
              <a:rPr lang="de-DE"/>
            </a:b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Anwendungsbeispiele</a:t>
            </a:r>
            <a:br>
              <a:rPr lang="de-DE"/>
            </a:b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Unterschied schwache und starke 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Wiederholung vom letzten Vortrag (07.06.2022)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521D82-A73A-437A-9595-A2FAF87F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90" y="2751499"/>
            <a:ext cx="937854" cy="7492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04CD388-4AC1-42C3-A2FD-5E22BF5F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863" y="2627025"/>
            <a:ext cx="785910" cy="932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77A93F-1AF7-4F9D-8D84-DD706237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591" y="2681919"/>
            <a:ext cx="565856" cy="7963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30A7157-1C4A-4238-AD56-9582DEAF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744" y="2603327"/>
            <a:ext cx="660165" cy="87498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430D85-2312-49B3-B760-60DB855A5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23" y="2718191"/>
            <a:ext cx="743995" cy="8173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6B2D948-526F-4265-BB99-097D229BC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122" y="2742231"/>
            <a:ext cx="833065" cy="7544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C07F5D-0208-4B94-B38B-D3C1CC1A8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958" y="2671448"/>
            <a:ext cx="623490" cy="7754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3ABF084-4E65-443F-9B0E-75780E64B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8638" y="2703364"/>
            <a:ext cx="743995" cy="7387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72D3B02-9619-4B78-B0DA-20E233DB49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9618" y="1457065"/>
            <a:ext cx="6471213" cy="120021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3AECD3-7BC7-41FC-B124-9F11BD2CBAB1}"/>
              </a:ext>
            </a:extLst>
          </p:cNvPr>
          <p:cNvSpPr txBox="1"/>
          <p:nvPr/>
        </p:nvSpPr>
        <p:spPr>
          <a:xfrm>
            <a:off x="2330126" y="4569513"/>
            <a:ext cx="7074548" cy="817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</a:pPr>
            <a:r>
              <a:rPr lang="de-DE" sz="1800"/>
              <a:t>Künstliche Intelligenz ist ein Teilgebiet der Informatik, das sich mit der Automatisierung intelligenten Verhaltens und dem maschinellen Lernen befasst.</a:t>
            </a:r>
            <a:br>
              <a:rPr lang="de-DE" sz="1800"/>
            </a:br>
            <a:r>
              <a:rPr lang="de-DE" sz="1800"/>
              <a:t>Der eheste Ansatz einer „starken KI“ ist eine Anwendung, welche nur durch ständigen Input eines Menschen arbeitet.</a:t>
            </a:r>
          </a:p>
        </p:txBody>
      </p:sp>
    </p:spTree>
    <p:extLst>
      <p:ext uri="{BB962C8B-B14F-4D97-AF65-F5344CB8AC3E}">
        <p14:creationId xmlns:p14="http://schemas.microsoft.com/office/powerpoint/2010/main" val="116617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20.07.2022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Zielvorgabe</a:t>
            </a:r>
          </a:p>
        </p:txBody>
      </p:sp>
      <p:pic>
        <p:nvPicPr>
          <p:cNvPr id="3" name="Grafik 2" descr="Ein Bild, das Text, draußen, Baum, Straße enthält.&#10;&#10;Automatisch generierte Beschreibung">
            <a:extLst>
              <a:ext uri="{FF2B5EF4-FFF2-40B4-BE49-F238E27FC236}">
                <a16:creationId xmlns:a16="http://schemas.microsoft.com/office/drawing/2014/main" id="{BC886677-F856-40EC-BF30-611026A0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09" y="3015091"/>
            <a:ext cx="5213350" cy="2932510"/>
          </a:xfrm>
          <a:prstGeom prst="rect">
            <a:avLst/>
          </a:prstGeom>
        </p:spPr>
      </p:pic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226F0E82-C591-44C7-BC9A-0F221B6D1A6D}"/>
              </a:ext>
            </a:extLst>
          </p:cNvPr>
          <p:cNvSpPr txBox="1">
            <a:spLocks/>
          </p:cNvSpPr>
          <p:nvPr/>
        </p:nvSpPr>
        <p:spPr bwMode="gray">
          <a:xfrm>
            <a:off x="441325" y="1628775"/>
            <a:ext cx="10944000" cy="4032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64017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017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Tx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864017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TeleGrotesk Next" pitchFamily="2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864017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TeleGrotesk Next" pitchFamily="2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864017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TeleGrotesk Next" pitchFamily="2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Objekterkennung in polizeilichem Kontext </a:t>
            </a:r>
            <a:br>
              <a:rPr lang="de-DE"/>
            </a:br>
            <a:r>
              <a:rPr lang="de-DE"/>
              <a:t>(Verkehrsunfall, Durchsuchung, Tatort)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Erkennen von spezifizierten Objekten (Autos, Verkehrszeichen</a:t>
            </a:r>
            <a:br>
              <a:rPr lang="de-DE"/>
            </a:br>
            <a:r>
              <a:rPr lang="de-DE"/>
              <a:t>Personen) in einem Bild, Video oder 3-Dimensionalen 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Klassifizierung der erkannten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evtl. getrennte Ausgabe der markierten Objekte</a:t>
            </a:r>
          </a:p>
        </p:txBody>
      </p:sp>
      <p:pic>
        <p:nvPicPr>
          <p:cNvPr id="18" name="Grafik 17" descr="Ein Bild, das drinnen, Waffe, angeordnet enthält.&#10;&#10;Automatisch generierte Beschreibung">
            <a:extLst>
              <a:ext uri="{FF2B5EF4-FFF2-40B4-BE49-F238E27FC236}">
                <a16:creationId xmlns:a16="http://schemas.microsoft.com/office/drawing/2014/main" id="{35D366A1-54DF-42A6-A766-73C31B47E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75" y="274190"/>
            <a:ext cx="3128830" cy="2345890"/>
          </a:xfrm>
          <a:prstGeom prst="rect">
            <a:avLst/>
          </a:prstGeom>
        </p:spPr>
      </p:pic>
      <p:pic>
        <p:nvPicPr>
          <p:cNvPr id="20" name="Grafik 19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E1947DF8-B4A7-442A-9565-B3C3807A2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191" y="3828585"/>
            <a:ext cx="2980106" cy="19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20.07.2022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8000"/>
              <a:t>LIVEDEMO</a:t>
            </a:r>
          </a:p>
        </p:txBody>
      </p:sp>
    </p:spTree>
    <p:extLst>
      <p:ext uri="{BB962C8B-B14F-4D97-AF65-F5344CB8AC3E}">
        <p14:creationId xmlns:p14="http://schemas.microsoft.com/office/powerpoint/2010/main" val="135760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20.07.2022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LIVEDEMO</a:t>
            </a:r>
          </a:p>
        </p:txBody>
      </p:sp>
      <p:pic>
        <p:nvPicPr>
          <p:cNvPr id="3" name="Grafik 2" descr="Ein Bild, das Text, draußen, Baum, Straße enthält.&#10;&#10;Automatisch generierte Beschreibung">
            <a:extLst>
              <a:ext uri="{FF2B5EF4-FFF2-40B4-BE49-F238E27FC236}">
                <a16:creationId xmlns:a16="http://schemas.microsoft.com/office/drawing/2014/main" id="{3C24027E-8811-463A-B169-DDEEBC5E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11" y="2105209"/>
            <a:ext cx="6076247" cy="3417889"/>
          </a:xfrm>
          <a:prstGeom prst="rect">
            <a:avLst/>
          </a:prstGeom>
        </p:spPr>
      </p:pic>
      <p:pic>
        <p:nvPicPr>
          <p:cNvPr id="14" name="Grafik 13" descr="Ein Bild, das draußen, Auto, Transport, geparkt enthält.&#10;&#10;Automatisch generierte Beschreibung">
            <a:extLst>
              <a:ext uri="{FF2B5EF4-FFF2-40B4-BE49-F238E27FC236}">
                <a16:creationId xmlns:a16="http://schemas.microsoft.com/office/drawing/2014/main" id="{F53B0870-0425-4E76-B55B-8136A4C8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" y="3514777"/>
            <a:ext cx="2146789" cy="789623"/>
          </a:xfrm>
          <a:prstGeom prst="rect">
            <a:avLst/>
          </a:prstGeom>
        </p:spPr>
      </p:pic>
      <p:pic>
        <p:nvPicPr>
          <p:cNvPr id="5" name="Grafik 4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C75DD7E-EBBF-4CE8-B015-BD4D4315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114" y="2215637"/>
            <a:ext cx="557805" cy="1831710"/>
          </a:xfrm>
          <a:prstGeom prst="rect">
            <a:avLst/>
          </a:prstGeom>
        </p:spPr>
      </p:pic>
      <p:pic>
        <p:nvPicPr>
          <p:cNvPr id="16" name="Grafik 15" descr="Ein Bild, das Auto, grün, draußen, Transport enthält.&#10;&#10;Automatisch generierte Beschreibung">
            <a:extLst>
              <a:ext uri="{FF2B5EF4-FFF2-40B4-BE49-F238E27FC236}">
                <a16:creationId xmlns:a16="http://schemas.microsoft.com/office/drawing/2014/main" id="{08A69A51-80D7-4945-AC4A-EEDB63C6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623" y="4225079"/>
            <a:ext cx="2501536" cy="1144443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F57793-B1B8-4B9C-9BF3-00C221DAF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366" y="448272"/>
            <a:ext cx="704850" cy="1266825"/>
          </a:xfrm>
          <a:prstGeom prst="rect">
            <a:avLst/>
          </a:prstGeom>
        </p:spPr>
      </p:pic>
      <p:pic>
        <p:nvPicPr>
          <p:cNvPr id="20" name="Grafik 19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0987D821-90FA-41EC-BC4F-239C7F35E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227" y="2278504"/>
            <a:ext cx="466000" cy="1545157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DB3ECF-35FD-4972-A1BE-2088D400F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792" y="563729"/>
            <a:ext cx="473404" cy="1144443"/>
          </a:xfrm>
          <a:prstGeom prst="rect">
            <a:avLst/>
          </a:prstGeom>
        </p:spPr>
      </p:pic>
      <p:pic>
        <p:nvPicPr>
          <p:cNvPr id="26" name="Grafik 25" descr="Ein Bild, das Text, draußen, LKW enthält.&#10;&#10;Automatisch generierte Beschreibung">
            <a:extLst>
              <a:ext uri="{FF2B5EF4-FFF2-40B4-BE49-F238E27FC236}">
                <a16:creationId xmlns:a16="http://schemas.microsoft.com/office/drawing/2014/main" id="{E94C914B-E2D1-4E5E-B1EE-4F9BDB34A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378" y="448272"/>
            <a:ext cx="2103516" cy="1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4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20.07.2022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8000"/>
              <a:t>LIVEDEMO</a:t>
            </a:r>
          </a:p>
        </p:txBody>
      </p:sp>
    </p:spTree>
    <p:extLst>
      <p:ext uri="{BB962C8B-B14F-4D97-AF65-F5344CB8AC3E}">
        <p14:creationId xmlns:p14="http://schemas.microsoft.com/office/powerpoint/2010/main" val="202546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81E68D-3FF2-489D-B5A3-C03901A4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65D11-BBC9-49E1-879A-FFD6E91F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B4131C-AB3C-4DA3-B345-F696260F5CCE}"/>
              </a:ext>
            </a:extLst>
          </p:cNvPr>
          <p:cNvSpPr txBox="1"/>
          <p:nvPr/>
        </p:nvSpPr>
        <p:spPr>
          <a:xfrm>
            <a:off x="2934188" y="1289315"/>
            <a:ext cx="1248786" cy="67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>
                <a:solidFill>
                  <a:schemeClr val="bg1"/>
                </a:solidFill>
              </a:rPr>
              <a:t>Lob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7278A7-80A1-455B-89D0-EAB91BB3C171}"/>
              </a:ext>
            </a:extLst>
          </p:cNvPr>
          <p:cNvSpPr txBox="1"/>
          <p:nvPr/>
        </p:nvSpPr>
        <p:spPr>
          <a:xfrm>
            <a:off x="513604" y="2293670"/>
            <a:ext cx="3728960" cy="770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5400" b="1">
                <a:solidFill>
                  <a:schemeClr val="bg1"/>
                </a:solidFill>
              </a:rPr>
              <a:t>Anregungen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2A74AA1-C2CA-48DC-AC42-E8BA90FAF853}"/>
              </a:ext>
            </a:extLst>
          </p:cNvPr>
          <p:cNvSpPr txBox="1"/>
          <p:nvPr/>
        </p:nvSpPr>
        <p:spPr>
          <a:xfrm>
            <a:off x="1570032" y="2020600"/>
            <a:ext cx="1901130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>
                <a:solidFill>
                  <a:schemeClr val="bg1"/>
                </a:solidFill>
              </a:rPr>
              <a:t>Wertschätzung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D8CFF7-74E0-4846-B1E6-7831EC33DE1F}"/>
              </a:ext>
            </a:extLst>
          </p:cNvPr>
          <p:cNvSpPr txBox="1"/>
          <p:nvPr/>
        </p:nvSpPr>
        <p:spPr>
          <a:xfrm>
            <a:off x="4280685" y="1824271"/>
            <a:ext cx="2793101" cy="739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800" b="1">
                <a:solidFill>
                  <a:schemeClr val="bg1"/>
                </a:solidFill>
              </a:rPr>
              <a:t>Vorschläge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9577A1-1699-4691-8441-DAC0A5255F90}"/>
              </a:ext>
            </a:extLst>
          </p:cNvPr>
          <p:cNvSpPr txBox="1"/>
          <p:nvPr/>
        </p:nvSpPr>
        <p:spPr>
          <a:xfrm>
            <a:off x="4656036" y="1602365"/>
            <a:ext cx="946474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>
                <a:solidFill>
                  <a:schemeClr val="bg1"/>
                </a:solidFill>
              </a:rPr>
              <a:t>Einfälle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19C1FD-E75E-4D34-9BB2-256A109BF21C}"/>
              </a:ext>
            </a:extLst>
          </p:cNvPr>
          <p:cNvSpPr txBox="1"/>
          <p:nvPr/>
        </p:nvSpPr>
        <p:spPr>
          <a:xfrm>
            <a:off x="4282848" y="2652745"/>
            <a:ext cx="696455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>
                <a:solidFill>
                  <a:schemeClr val="bg1"/>
                </a:solidFill>
              </a:rPr>
              <a:t>Tipps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80FC91-5EFD-44BC-8DC9-43A86D6145D7}"/>
              </a:ext>
            </a:extLst>
          </p:cNvPr>
          <p:cNvSpPr txBox="1"/>
          <p:nvPr/>
        </p:nvSpPr>
        <p:spPr>
          <a:xfrm>
            <a:off x="5882633" y="2759513"/>
            <a:ext cx="1900954" cy="7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3600" b="1">
                <a:solidFill>
                  <a:schemeClr val="bg1"/>
                </a:solidFill>
              </a:rPr>
              <a:t>Impulse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E9CFF87-A998-4A82-91B1-C4E62638D014}"/>
              </a:ext>
            </a:extLst>
          </p:cNvPr>
          <p:cNvSpPr txBox="1"/>
          <p:nvPr/>
        </p:nvSpPr>
        <p:spPr>
          <a:xfrm>
            <a:off x="4711741" y="3327990"/>
            <a:ext cx="2011801" cy="4383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>
                <a:solidFill>
                  <a:schemeClr val="bg1"/>
                </a:solidFill>
              </a:rPr>
              <a:t>Rückmeldungen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0759DA-1EE6-47F1-BF34-6C9D80743F87}"/>
              </a:ext>
            </a:extLst>
          </p:cNvPr>
          <p:cNvSpPr txBox="1"/>
          <p:nvPr/>
        </p:nvSpPr>
        <p:spPr>
          <a:xfrm>
            <a:off x="1576198" y="3682037"/>
            <a:ext cx="1650261" cy="67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>
                <a:solidFill>
                  <a:schemeClr val="bg1"/>
                </a:solidFill>
              </a:rPr>
              <a:t>Ideen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8DF9AD6-8561-4C3D-B1B0-A06BC4042FCD}"/>
              </a:ext>
            </a:extLst>
          </p:cNvPr>
          <p:cNvSpPr txBox="1"/>
          <p:nvPr/>
        </p:nvSpPr>
        <p:spPr>
          <a:xfrm>
            <a:off x="2587123" y="3018815"/>
            <a:ext cx="2167279" cy="721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000" b="1">
                <a:solidFill>
                  <a:schemeClr val="bg1"/>
                </a:solidFill>
              </a:rPr>
              <a:t>Hinweise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4EE7395-56AF-4308-BA86-3660AED3A834}"/>
              </a:ext>
            </a:extLst>
          </p:cNvPr>
          <p:cNvSpPr txBox="1"/>
          <p:nvPr/>
        </p:nvSpPr>
        <p:spPr>
          <a:xfrm>
            <a:off x="3271213" y="3562167"/>
            <a:ext cx="2446429" cy="9431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6000" b="1">
                <a:solidFill>
                  <a:schemeClr val="bg1"/>
                </a:solidFill>
              </a:rPr>
              <a:t>Fragen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DC6F72F-4679-48D1-AE9C-44F08A52E917}"/>
              </a:ext>
            </a:extLst>
          </p:cNvPr>
          <p:cNvSpPr txBox="1"/>
          <p:nvPr/>
        </p:nvSpPr>
        <p:spPr>
          <a:xfrm>
            <a:off x="1441020" y="3108982"/>
            <a:ext cx="475691" cy="375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2400" b="1">
                <a:solidFill>
                  <a:schemeClr val="bg1"/>
                </a:solidFill>
              </a:rPr>
              <a:t>Rat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D185F7D-D350-41BD-93B4-9E80C5FE512D}"/>
              </a:ext>
            </a:extLst>
          </p:cNvPr>
          <p:cNvSpPr txBox="1"/>
          <p:nvPr/>
        </p:nvSpPr>
        <p:spPr>
          <a:xfrm>
            <a:off x="5602510" y="4202795"/>
            <a:ext cx="1650261" cy="7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</a:pPr>
            <a:r>
              <a:rPr lang="de-DE" sz="4400" b="1">
                <a:solidFill>
                  <a:schemeClr val="bg1"/>
                </a:solidFill>
              </a:rPr>
              <a:t>Hilfe</a:t>
            </a:r>
          </a:p>
        </p:txBody>
      </p:sp>
      <p:pic>
        <p:nvPicPr>
          <p:cNvPr id="30" name="Grafik 29" descr="Fragen">
            <a:extLst>
              <a:ext uri="{FF2B5EF4-FFF2-40B4-BE49-F238E27FC236}">
                <a16:creationId xmlns:a16="http://schemas.microsoft.com/office/drawing/2014/main" id="{04CF56E2-2DFF-4E4D-8B16-1BBC7A0D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2978" y="4959410"/>
            <a:ext cx="1468167" cy="1468167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78CABA07-6A65-43D3-B430-D49766237E75}"/>
              </a:ext>
            </a:extLst>
          </p:cNvPr>
          <p:cNvSpPr/>
          <p:nvPr/>
        </p:nvSpPr>
        <p:spPr>
          <a:xfrm>
            <a:off x="6875362" y="5501707"/>
            <a:ext cx="2971284" cy="664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r"/>
            <a:r>
              <a:rPr lang="de-DE" sz="2000">
                <a:solidFill>
                  <a:schemeClr val="tx1"/>
                </a:solidFill>
              </a:rPr>
              <a:t>PFVDaily@mg.telekom.de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8FFC738-2C37-4C08-AE07-9C91AB0BA7A7}"/>
              </a:ext>
            </a:extLst>
          </p:cNvPr>
          <p:cNvGrpSpPr/>
          <p:nvPr/>
        </p:nvGrpSpPr>
        <p:grpSpPr>
          <a:xfrm>
            <a:off x="6363366" y="5451243"/>
            <a:ext cx="837661" cy="837661"/>
            <a:chOff x="6363366" y="5451243"/>
            <a:chExt cx="837661" cy="83766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0662D6E-0A93-4FA5-96F4-0E27B399BACE}"/>
                </a:ext>
              </a:extLst>
            </p:cNvPr>
            <p:cNvSpPr/>
            <p:nvPr/>
          </p:nvSpPr>
          <p:spPr>
            <a:xfrm>
              <a:off x="6592389" y="5582194"/>
              <a:ext cx="481397" cy="659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sz="1800" err="1"/>
            </a:p>
          </p:txBody>
        </p:sp>
        <p:pic>
          <p:nvPicPr>
            <p:cNvPr id="27" name="Grafik 28" descr="E-Mail">
              <a:extLst>
                <a:ext uri="{FF2B5EF4-FFF2-40B4-BE49-F238E27FC236}">
                  <a16:creationId xmlns:a16="http://schemas.microsoft.com/office/drawing/2014/main" id="{7C82B3B1-B320-47B7-8804-3EE0E7EE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3366" y="5451243"/>
              <a:ext cx="837661" cy="837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41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Morgen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xx.xx.2022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IFS GmbH - BU PFV Daily - intern -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C2C6-9CD0-43A4-AEF8-0F30BF8483B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Moderation: Claudia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Squad CI/CD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983977"/>
      </p:ext>
    </p:extLst>
  </p:cSld>
  <p:clrMapOvr>
    <a:masterClrMapping/>
  </p:clrMapOvr>
</p:sld>
</file>

<file path=ppt/theme/theme1.xml><?xml version="1.0" encoding="utf-8"?>
<a:theme xmlns:a="http://schemas.openxmlformats.org/drawingml/2006/main" name="T-Systems 16zu9 DE">
  <a:themeElements>
    <a:clrScheme name="T-System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8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300"/>
          </a:spcBef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SYS_PowerPoint-Template_2019-05-03_MS.potx" id="{CB180039-168C-4E62-B813-601C98B009D2}" vid="{D1C2E88F-09E9-46E7-8B77-A86C039DD243}"/>
    </a:ext>
  </a:extLst>
</a:theme>
</file>

<file path=ppt/theme/theme2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D71C7968ACFE4E985B447986B4D379" ma:contentTypeVersion="16" ma:contentTypeDescription="Ein neues Dokument erstellen." ma:contentTypeScope="" ma:versionID="c482045385fa785fbe5ecbbc4ff85cca">
  <xsd:schema xmlns:xsd="http://www.w3.org/2001/XMLSchema" xmlns:xs="http://www.w3.org/2001/XMLSchema" xmlns:p="http://schemas.microsoft.com/office/2006/metadata/properties" xmlns:ns2="ac5ec70d-47fa-45a1-9e55-3af600a1c5d1" xmlns:ns3="052e15f8-92ab-4b99-9927-d6b133658ce8" targetNamespace="http://schemas.microsoft.com/office/2006/metadata/properties" ma:root="true" ma:fieldsID="7ab562a3b655c8e0066277c70f6d3887" ns2:_="" ns3:_="">
    <xsd:import namespace="ac5ec70d-47fa-45a1-9e55-3af600a1c5d1"/>
    <xsd:import namespace="052e15f8-92ab-4b99-9927-d6b133658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ec70d-47fa-45a1-9e55-3af600a1c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e15f8-92ab-4b99-9927-d6b133658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e9322ca-2444-4138-bb72-a7f626e5ac6b}" ma:internalName="TaxCatchAll" ma:showField="CatchAllData" ma:web="052e15f8-92ab-4b99-9927-d6b133658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2e15f8-92ab-4b99-9927-d6b133658ce8" xsi:nil="true"/>
    <lcf76f155ced4ddcb4097134ff3c332f xmlns="ac5ec70d-47fa-45a1-9e55-3af600a1c5d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A6279DB-5CC7-4A0F-9EEF-C5FAC0C592E9}">
  <ds:schemaRefs>
    <ds:schemaRef ds:uri="052e15f8-92ab-4b99-9927-d6b133658ce8"/>
    <ds:schemaRef ds:uri="ac5ec70d-47fa-45a1-9e55-3af600a1c5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FCC725-09CE-495F-8385-77D7AFAA20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67B248-FF4B-4D0D-AF55-AC07DBC25323}">
  <ds:schemaRefs>
    <ds:schemaRef ds:uri="052e15f8-92ab-4b99-9927-d6b133658ce8"/>
    <ds:schemaRef ds:uri="ac5ec70d-47fa-45a1-9e55-3af600a1c5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TSYS_PowerPoint-Template_de_03-19</Template>
  <TotalTime>0</TotalTime>
  <Words>282</Words>
  <Application>Microsoft Office PowerPoint</Application>
  <PresentationFormat>Benutzerdefiniert</PresentationFormat>
  <Paragraphs>66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TeleGrotesk Next</vt:lpstr>
      <vt:lpstr>TeleGrotesk Next Thin</vt:lpstr>
      <vt:lpstr>TeleGrotesk Next Ultra</vt:lpstr>
      <vt:lpstr>T-Systems 16zu9 DE</vt:lpstr>
      <vt:lpstr>PFV-Daily</vt:lpstr>
      <vt:lpstr>PowerPoint-Präsentation</vt:lpstr>
      <vt:lpstr>Wiederholung vom letzten Vortrag (07.06.2022)</vt:lpstr>
      <vt:lpstr>Zielvorgabe</vt:lpstr>
      <vt:lpstr>LIVEDEMO</vt:lpstr>
      <vt:lpstr>LIVEDEMO</vt:lpstr>
      <vt:lpstr>LIVEDEMO</vt:lpstr>
      <vt:lpstr>PowerPoint-Präsentation</vt:lpstr>
      <vt:lpstr>PowerPoint-Präsentation</vt:lpstr>
      <vt:lpstr>PowerPoint-Präsentation</vt:lpstr>
    </vt:vector>
  </TitlesOfParts>
  <Company>DTHS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Claudia Kaak</dc:creator>
  <cp:lastModifiedBy>Dirla, Eric</cp:lastModifiedBy>
  <cp:revision>5</cp:revision>
  <dcterms:created xsi:type="dcterms:W3CDTF">2020-03-04T11:45:45Z</dcterms:created>
  <dcterms:modified xsi:type="dcterms:W3CDTF">2023-05-16T07:47:04Z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0x010100E2D71C7968ACFE4E985B447986B4D379</vt:lpwstr>
  </property>
  <property fmtid="{D5CDD505-2E9C-101B-9397-08002B2CF9AE}" pid="3" name="MediaServiceImageTags">
    <vt:lpwstr/>
  </property>
</Properties>
</file>